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97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image" Target="../media/image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Discovering "A Caterpillar Called Matthew"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Embark on a delightful journey into Deepa Agarwal's heartwarming story. Celebrate the magic of self-discovery and friendship. Perfect for Grade 6 readers seeking adventure and life lessons.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549163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467112"/>
            <a:ext cx="288821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Praveena Ramesh</a:t>
            </a:r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727B8-CBA9-798D-F670-6C3607E3C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AB54DD-6355-195B-3ACD-745BE3212C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69425"/>
            <a:ext cx="603134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About Deepa Agarwal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1836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3160871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3196233"/>
            <a:ext cx="28994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Acclaimed Indian Author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4040981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Deepa Agarwal is known for children's literature.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10200203" y="311836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5274" y="3160871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37319" y="3196233"/>
            <a:ext cx="28910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Relatable Characters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937319" y="3686651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She creates engaging narratives with familiar characters.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22898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5271492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306854"/>
            <a:ext cx="36962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Award-Winning Storyteller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5797272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Her focus often highlights rich cultural themes.</a:t>
            </a:r>
            <a:endParaRPr lang="en-US" sz="17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159DFC-68B3-6B0C-A17C-432A1FDC49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DF7B72-2041-EFDF-2B89-CE2B620A76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055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458" y="2692360"/>
            <a:ext cx="7573208" cy="551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Matthew's Transformative Journey</a:t>
            </a:r>
            <a:endParaRPr lang="en-US" sz="3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58" y="3508296"/>
            <a:ext cx="882134" cy="10585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64149" y="3684627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Quest for Identity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1764149" y="4066103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Matthew seeks purpose and self-discovery.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58" y="4566880"/>
            <a:ext cx="882134" cy="10585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64149" y="4743212"/>
            <a:ext cx="3108603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Befriending Forest Creatures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1764149" y="5124688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 connects with birds, squirrels, and more.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58" y="5625465"/>
            <a:ext cx="882134" cy="10585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64149" y="5801797"/>
            <a:ext cx="2455307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Overcoming Obstacles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1764149" y="6183273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Matthew embraces his unique individuality.</a:t>
            </a:r>
            <a:endParaRPr lang="en-US" sz="13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458" y="6684050"/>
            <a:ext cx="882134" cy="10585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764149" y="6860381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Finding Simple Joy</a:t>
            </a:r>
            <a:endParaRPr lang="en-US" sz="1700" dirty="0"/>
          </a:p>
        </p:txBody>
      </p:sp>
      <p:sp>
        <p:nvSpPr>
          <p:cNvPr id="15" name="Text 8"/>
          <p:cNvSpPr/>
          <p:nvPr/>
        </p:nvSpPr>
        <p:spPr>
          <a:xfrm>
            <a:off x="1764149" y="7241858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 discovers beauty in nature's wonders.</a:t>
            </a:r>
            <a:endParaRPr lang="en-US" sz="13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12B809-77B7-625F-E4BE-480B0D4F5C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A839A9-F27D-7F99-E3AC-F3810EB237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44247"/>
            <a:ext cx="946034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Themes of Friendship and Identity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20001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Significance of Companionship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5475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Exploring the meaning of support and camaraderie.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820001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Embracing Uniqueness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755475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Celebrating personal growth and individuality.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3820001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Importance of Self-Acceptance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4755475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Understanding one's worth and place.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38200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Self-Discovery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4401145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Finding true belonging in the world.</a:t>
            </a:r>
            <a:endParaRPr lang="en-US" sz="17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E3A524-ED97-BC6B-4370-CC226ABD0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F4B83E-074B-4A32-1E16-FD42FDAE3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0218" y="622340"/>
            <a:ext cx="6312932" cy="705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Memorable Characters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790218" y="1666518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3580" y="1899880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Matthew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3580" y="2387918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adventurous, curious caterpillar.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0218" y="3208139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23580" y="3441502"/>
            <a:ext cx="3178850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Diverse Animal Friends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3580" y="3929539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Offering guidance and camaraderie.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0218" y="4749760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3580" y="4983123"/>
            <a:ext cx="2929890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Dynamic Interactions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3580" y="5471160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Showcasing empathy and understanding.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90218" y="6291382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23580" y="6524744"/>
            <a:ext cx="326921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Character Development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23580" y="7012781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From questioning to self-assured.</a:t>
            </a:r>
            <a:endParaRPr lang="en-US" sz="17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B7B275-24BF-C9AC-3010-8A29F687C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016947-60F5-0977-DB56-91FD385CB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73830"/>
            <a:ext cx="986206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Agarwal's Captivating Writing Style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062418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5157430"/>
            <a:ext cx="22542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Vivid Descriptions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6002179"/>
            <a:ext cx="22542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Bringing the forest to life.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278" y="506241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919067" y="5157430"/>
            <a:ext cx="225432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Profound Language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919067" y="6002179"/>
            <a:ext cx="225432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Engaging young readers with simple words.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884" y="5062418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50674" y="5157430"/>
            <a:ext cx="225432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Skillful Metaphors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8250674" y="6002179"/>
            <a:ext cx="225432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Conveying deeper meanings effortlessly.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8491" y="5062418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1582281" y="5157430"/>
            <a:ext cx="225432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Encouraging Imagination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1582281" y="6002179"/>
            <a:ext cx="225432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Promoting reflective thinking in readers.</a:t>
            </a:r>
            <a:endParaRPr lang="en-US" sz="17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25D06A-589C-013A-B0F5-CFA875A289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078" y="213358"/>
            <a:ext cx="1342663" cy="13426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CC14D3-8397-543F-1737-64371977A3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039915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Classroom Activities and Discussions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Creative Writing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Prompts inspired by Matthew's adventures.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33" y="3353991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Art Projects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Illustrating favorite scenes or characters.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201" y="3353991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Group Discussions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Exploring themes of friendship and identity.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201" y="5613559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Role-Playing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Acting out dialogues and interactions.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5633" y="5613559"/>
            <a:ext cx="339328" cy="4242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D106A0-2CEA-A801-E324-936B22B002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44CCB8-2E7F-D06B-4063-11A6859443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3006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Conclusion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79000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303973" y="24790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Timeless Tale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2969419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"A Caterpillar Called Matthew" offers a journey of self-discovery.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559135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644134" y="3559135"/>
            <a:ext cx="29998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Embrace Individuality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049554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story encourages young readers to be themselves.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639270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984415" y="46392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Celebrate Nature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129689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 highlights friendship and the beauty of the natural world.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814513" y="5719405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324695" y="5719405"/>
            <a:ext cx="31455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Must-Read for Grade 6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324695" y="6209824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Seek inspiration and joy in this captivating story.</a:t>
            </a:r>
            <a:endParaRPr lang="en-US" sz="17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D6AA12-C79D-A3F7-BF22-844BDEC46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9674A8-7F46-0650-070A-562DA10E4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321</Words>
  <Application>Microsoft Office PowerPoint</Application>
  <PresentationFormat>Custom</PresentationFormat>
  <Paragraphs>72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Inter</vt:lpstr>
      <vt:lpstr>Inter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</cp:lastModifiedBy>
  <cp:revision>2</cp:revision>
  <dcterms:created xsi:type="dcterms:W3CDTF">2025-05-28T05:16:03Z</dcterms:created>
  <dcterms:modified xsi:type="dcterms:W3CDTF">2025-06-16T16:38:44Z</dcterms:modified>
</cp:coreProperties>
</file>